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77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052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4717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327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7819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9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6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0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9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9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4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9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3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1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4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98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8392" y="1532239"/>
            <a:ext cx="10172072" cy="1754092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2</a:t>
            </a:r>
            <a:r>
              <a:rPr lang="ko-KR" altLang="en-US" sz="4800" dirty="0" smtClean="0"/>
              <a:t>차 포트폴리오 분석설계 </a:t>
            </a:r>
            <a:r>
              <a:rPr lang="en-US" altLang="ko-KR" sz="4800" dirty="0" smtClean="0"/>
              <a:t>/ </a:t>
            </a:r>
            <a:r>
              <a:rPr lang="ko-KR" altLang="en-US" sz="4800" dirty="0" smtClean="0"/>
              <a:t>주제선정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/>
              <a:t>박 서 진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2783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포폴</a:t>
            </a:r>
            <a:r>
              <a:rPr lang="ko-KR" altLang="en-US" dirty="0" smtClean="0"/>
              <a:t> </a:t>
            </a:r>
            <a:r>
              <a:rPr lang="en-US" altLang="ko-KR" dirty="0" smtClean="0"/>
              <a:t>PJ </a:t>
            </a:r>
            <a:r>
              <a:rPr lang="ko-KR" altLang="en-US" dirty="0" smtClean="0"/>
              <a:t>내용구상도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800" dirty="0" smtClean="0"/>
              <a:t>1. </a:t>
            </a:r>
            <a:r>
              <a:rPr lang="ko-KR" altLang="en-US" sz="2800" dirty="0" err="1" smtClean="0"/>
              <a:t>메인페이지</a:t>
            </a:r>
            <a:r>
              <a:rPr lang="ko-KR" altLang="en-US" sz="2800" dirty="0" smtClean="0"/>
              <a:t> 구성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가로스크롤</a:t>
            </a:r>
            <a:r>
              <a:rPr lang="en-US" altLang="ko-KR" sz="2800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-   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로고 및 메뉴 파트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기본 </a:t>
            </a:r>
            <a:r>
              <a:rPr lang="ko-KR" altLang="en-US" dirty="0"/>
              <a:t>레이아웃 </a:t>
            </a:r>
            <a:r>
              <a:rPr lang="ko-KR" altLang="en-US" dirty="0" smtClean="0"/>
              <a:t>설정 파트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호텔 소개 및  레스토랑 파트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공연시설 및 라운지 파트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호텔 편의시설 및 </a:t>
            </a:r>
            <a:r>
              <a:rPr lang="ko-KR" altLang="en-US" dirty="0" err="1" smtClean="0"/>
              <a:t>엔딩파트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800" dirty="0" smtClean="0"/>
              <a:t>2. </a:t>
            </a:r>
            <a:r>
              <a:rPr lang="ko-KR" altLang="en-US" sz="2800" dirty="0" smtClean="0"/>
              <a:t>서브페이지 </a:t>
            </a:r>
            <a:r>
              <a:rPr lang="ko-KR" altLang="en-US" sz="2800" dirty="0"/>
              <a:t>구성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세로스크롤</a:t>
            </a:r>
            <a:r>
              <a:rPr lang="en-US" altLang="ko-KR" sz="2800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-    </a:t>
            </a:r>
            <a:r>
              <a:rPr lang="ko-KR" altLang="en-US" dirty="0" smtClean="0"/>
              <a:t>호텔 내부 상세페이지 구성파트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5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5274" y="271486"/>
            <a:ext cx="10518585" cy="1137184"/>
          </a:xfrm>
        </p:spPr>
        <p:txBody>
          <a:bodyPr/>
          <a:lstStyle/>
          <a:p>
            <a:r>
              <a:rPr lang="en-US" altLang="ko-KR" sz="3200" dirty="0" smtClean="0"/>
              <a:t>1.   </a:t>
            </a:r>
            <a:r>
              <a:rPr lang="ko-KR" altLang="en-US" sz="3200" dirty="0" err="1" smtClean="0"/>
              <a:t>메인페이지</a:t>
            </a:r>
            <a:r>
              <a:rPr lang="ko-KR" altLang="en-US" sz="3200" dirty="0" smtClean="0"/>
              <a:t> 구상도 </a:t>
            </a:r>
            <a:r>
              <a:rPr lang="en-US" altLang="ko-KR" sz="3200" dirty="0" smtClean="0"/>
              <a:t>– </a:t>
            </a:r>
            <a:r>
              <a:rPr lang="ko-KR" altLang="en-US" sz="3200" dirty="0" smtClean="0"/>
              <a:t>주제 및 </a:t>
            </a:r>
            <a:r>
              <a:rPr lang="ko-KR" altLang="en-US" sz="3200" dirty="0" err="1" smtClean="0"/>
              <a:t>메인화면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smtClean="0"/>
              <a:t>									</a:t>
            </a:r>
            <a:r>
              <a:rPr lang="ko-KR" altLang="en-US" sz="3200" dirty="0" smtClean="0"/>
              <a:t>로고 및</a:t>
            </a:r>
            <a:r>
              <a:rPr lang="en-US" altLang="ko-KR" sz="3200" dirty="0"/>
              <a:t> </a:t>
            </a:r>
            <a:r>
              <a:rPr lang="ko-KR" altLang="en-US" sz="3200" dirty="0" smtClean="0"/>
              <a:t>기본  레이아웃 설정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8" y="1594210"/>
            <a:ext cx="7574859" cy="3711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3654" y="1812324"/>
            <a:ext cx="409599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페이지의 주제는 여행사의 호텔을 </a:t>
            </a:r>
            <a:endParaRPr lang="en-US" altLang="ko-KR" dirty="0" smtClean="0"/>
          </a:p>
          <a:p>
            <a:r>
              <a:rPr lang="ko-KR" altLang="en-US" dirty="0" smtClean="0"/>
              <a:t>소개하려는 목적이며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첫페</a:t>
            </a:r>
            <a:endParaRPr lang="en-US" altLang="ko-KR" dirty="0" smtClean="0"/>
          </a:p>
          <a:p>
            <a:r>
              <a:rPr lang="ko-KR" altLang="en-US" dirty="0" smtClean="0"/>
              <a:t>이지 구성은 </a:t>
            </a:r>
            <a:r>
              <a:rPr lang="ko-KR" altLang="en-US" dirty="0" err="1" smtClean="0"/>
              <a:t>맨위</a:t>
            </a:r>
            <a:r>
              <a:rPr lang="ko-KR" altLang="en-US" dirty="0" smtClean="0"/>
              <a:t> 로고 구성 후</a:t>
            </a:r>
            <a:endParaRPr lang="en-US" altLang="ko-KR" dirty="0" smtClean="0"/>
          </a:p>
          <a:p>
            <a:r>
              <a:rPr lang="ko-KR" altLang="en-US" dirty="0" smtClean="0"/>
              <a:t>서브페이지로 넘어가는 메뉴 구성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메인화면은</a:t>
            </a:r>
            <a:r>
              <a:rPr lang="ko-KR" altLang="en-US" dirty="0" smtClean="0"/>
              <a:t> 여행사 자체 소개 영상이</a:t>
            </a:r>
            <a:endParaRPr lang="en-US" altLang="ko-KR" dirty="0" smtClean="0"/>
          </a:p>
          <a:p>
            <a:r>
              <a:rPr lang="ko-KR" altLang="en-US" dirty="0" smtClean="0"/>
              <a:t>깔리며 앞에 슬로건 및 하단</a:t>
            </a:r>
            <a:r>
              <a:rPr lang="en-US" altLang="ko-KR" dirty="0"/>
              <a:t> </a:t>
            </a:r>
            <a:r>
              <a:rPr lang="ko-KR" altLang="en-US" dirty="0" smtClean="0"/>
              <a:t>파트로</a:t>
            </a:r>
            <a:endParaRPr lang="en-US" altLang="ko-KR" dirty="0" smtClean="0"/>
          </a:p>
          <a:p>
            <a:r>
              <a:rPr lang="ko-KR" altLang="en-US" dirty="0" smtClean="0"/>
              <a:t>구성하여 크게 기본적으로 크게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부분 </a:t>
            </a:r>
            <a:endParaRPr lang="en-US" altLang="ko-KR" dirty="0" smtClean="0"/>
          </a:p>
          <a:p>
            <a:r>
              <a:rPr lang="ko-KR" altLang="en-US" dirty="0" err="1" smtClean="0"/>
              <a:t>으로</a:t>
            </a:r>
            <a:r>
              <a:rPr lang="ko-KR" altLang="en-US" dirty="0" smtClean="0"/>
              <a:t> 설정하여 구성 함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스크롤은 기본적으로 가로로 흘러</a:t>
            </a:r>
            <a:endParaRPr lang="en-US" altLang="ko-KR" dirty="0" smtClean="0"/>
          </a:p>
          <a:p>
            <a:r>
              <a:rPr lang="ko-KR" altLang="en-US" dirty="0" smtClean="0"/>
              <a:t>가며 부드러운 스크롤 적용하여 메인</a:t>
            </a:r>
            <a:endParaRPr lang="en-US" altLang="ko-KR" dirty="0" smtClean="0"/>
          </a:p>
          <a:p>
            <a:r>
              <a:rPr lang="ko-KR" altLang="en-US" dirty="0" smtClean="0"/>
              <a:t>페이지 구성 적용</a:t>
            </a:r>
            <a:endParaRPr lang="en-US" altLang="ko-KR" dirty="0" smtClean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4472" y="1594210"/>
            <a:ext cx="7513491" cy="43622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99131" y="2660821"/>
            <a:ext cx="7513491" cy="225512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14473" y="4915948"/>
            <a:ext cx="7513491" cy="43622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0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5274" y="271486"/>
            <a:ext cx="10518585" cy="1137184"/>
          </a:xfrm>
        </p:spPr>
        <p:txBody>
          <a:bodyPr/>
          <a:lstStyle/>
          <a:p>
            <a:r>
              <a:rPr lang="en-US" altLang="ko-KR" sz="3200" dirty="0" smtClean="0"/>
              <a:t>1.   </a:t>
            </a:r>
            <a:r>
              <a:rPr lang="ko-KR" altLang="en-US" sz="3200" dirty="0" err="1" smtClean="0"/>
              <a:t>메인페이지</a:t>
            </a:r>
            <a:r>
              <a:rPr lang="ko-KR" altLang="en-US" sz="3200" dirty="0" smtClean="0"/>
              <a:t> 구상도 </a:t>
            </a:r>
            <a:r>
              <a:rPr lang="en-US" altLang="ko-KR" sz="3200" dirty="0" smtClean="0"/>
              <a:t>– </a:t>
            </a:r>
            <a:r>
              <a:rPr lang="ko-KR" altLang="en-US" sz="3200" dirty="0"/>
              <a:t>호텔 소개 및  레스토랑 파트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153056" y="1656005"/>
            <a:ext cx="4621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호텔 소개페이지는 기본적으로 화면을 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분할 하여 구현하고 각 부분 </a:t>
            </a:r>
            <a:r>
              <a:rPr lang="ko-KR" altLang="en-US" dirty="0" err="1" smtClean="0"/>
              <a:t>클릭시에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로고와 간단한 설명이 나오도록 구현  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39" y="946685"/>
            <a:ext cx="5139071" cy="2600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81" y="3750000"/>
            <a:ext cx="5593775" cy="274593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90525" y="889534"/>
            <a:ext cx="1771650" cy="271462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76274" y="3807150"/>
            <a:ext cx="4248151" cy="271462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624" y="3976609"/>
            <a:ext cx="4674473" cy="22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60" y="3438524"/>
            <a:ext cx="6726853" cy="330037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5274" y="271486"/>
            <a:ext cx="10518585" cy="1137184"/>
          </a:xfrm>
        </p:spPr>
        <p:txBody>
          <a:bodyPr/>
          <a:lstStyle/>
          <a:p>
            <a:r>
              <a:rPr lang="en-US" altLang="ko-KR" sz="3200" dirty="0" smtClean="0"/>
              <a:t>1.   </a:t>
            </a:r>
            <a:r>
              <a:rPr lang="ko-KR" altLang="en-US" sz="3200" dirty="0" err="1" smtClean="0"/>
              <a:t>메인페이지</a:t>
            </a:r>
            <a:r>
              <a:rPr lang="ko-KR" altLang="en-US" sz="3200" dirty="0" smtClean="0"/>
              <a:t> 구상도 </a:t>
            </a:r>
            <a:r>
              <a:rPr lang="en-US" altLang="ko-KR" sz="3200" dirty="0" smtClean="0"/>
              <a:t>– </a:t>
            </a:r>
            <a:r>
              <a:rPr lang="ko-KR" altLang="en-US" sz="3200" dirty="0"/>
              <a:t>호텔 소개 및  레스토랑 파트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721171" y="1232005"/>
            <a:ext cx="4621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레스토랑 소개 파트 중간에 설명과</a:t>
            </a:r>
            <a:endParaRPr lang="en-US" altLang="ko-KR" dirty="0" smtClean="0"/>
          </a:p>
          <a:p>
            <a:r>
              <a:rPr lang="ko-KR" altLang="en-US" dirty="0"/>
              <a:t>오</a:t>
            </a:r>
            <a:r>
              <a:rPr lang="ko-KR" altLang="en-US" dirty="0" smtClean="0"/>
              <a:t>른쪽에 사진과 함께 하단에 흘러가는</a:t>
            </a:r>
            <a:endParaRPr lang="en-US" altLang="ko-KR" dirty="0" smtClean="0"/>
          </a:p>
          <a:p>
            <a:r>
              <a:rPr lang="ko-KR" altLang="en-US" dirty="0" smtClean="0"/>
              <a:t>로고 연출하여 화면에 구성함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레스토랑 파트는 기본 </a:t>
            </a:r>
            <a:r>
              <a:rPr lang="en-US" altLang="ko-KR" dirty="0" smtClean="0"/>
              <a:t>width:100vh </a:t>
            </a:r>
            <a:r>
              <a:rPr lang="ko-KR" altLang="en-US" dirty="0" smtClean="0"/>
              <a:t>보다 </a:t>
            </a:r>
            <a:endParaRPr lang="en-US" altLang="ko-KR" dirty="0" smtClean="0"/>
          </a:p>
          <a:p>
            <a:r>
              <a:rPr lang="ko-KR" altLang="en-US" dirty="0" smtClean="0"/>
              <a:t>길게 설정하여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내용 구성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059141"/>
            <a:ext cx="6320195" cy="309753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19443" y="1092523"/>
            <a:ext cx="2928581" cy="3064155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248024" y="3438524"/>
            <a:ext cx="2895601" cy="53340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9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5274" y="271486"/>
            <a:ext cx="10518585" cy="1137184"/>
          </a:xfrm>
        </p:spPr>
        <p:txBody>
          <a:bodyPr/>
          <a:lstStyle/>
          <a:p>
            <a:r>
              <a:rPr lang="en-US" altLang="ko-KR" sz="3200" dirty="0" smtClean="0"/>
              <a:t>1.   </a:t>
            </a:r>
            <a:r>
              <a:rPr lang="ko-KR" altLang="en-US" sz="3200" dirty="0" err="1" smtClean="0"/>
              <a:t>메인페이지</a:t>
            </a:r>
            <a:r>
              <a:rPr lang="ko-KR" altLang="en-US" sz="3200" dirty="0" smtClean="0"/>
              <a:t> 구상도 </a:t>
            </a:r>
            <a:r>
              <a:rPr lang="en-US" altLang="ko-KR" sz="3200" dirty="0" smtClean="0"/>
              <a:t>– </a:t>
            </a:r>
            <a:r>
              <a:rPr lang="ko-KR" altLang="en-US" sz="3200" dirty="0"/>
              <a:t>공연시설 및 라운지 파트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1" y="1018578"/>
            <a:ext cx="5089220" cy="24989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517" y="1034863"/>
            <a:ext cx="5170208" cy="24989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8" y="3903074"/>
            <a:ext cx="5316125" cy="27088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760" y="3850550"/>
            <a:ext cx="5752586" cy="28138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2231" y="1034863"/>
            <a:ext cx="5133618" cy="249897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0977" y="3903074"/>
            <a:ext cx="5316125" cy="270881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14909" y="1034863"/>
            <a:ext cx="5133618" cy="249897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35758" y="3850550"/>
            <a:ext cx="5752587" cy="281386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64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5274" y="271486"/>
            <a:ext cx="10518585" cy="1137184"/>
          </a:xfrm>
        </p:spPr>
        <p:txBody>
          <a:bodyPr/>
          <a:lstStyle/>
          <a:p>
            <a:r>
              <a:rPr lang="en-US" altLang="ko-KR" sz="3200" dirty="0" smtClean="0"/>
              <a:t>1.   </a:t>
            </a:r>
            <a:r>
              <a:rPr lang="ko-KR" altLang="en-US" sz="3200" dirty="0" err="1" smtClean="0"/>
              <a:t>메인페이지</a:t>
            </a:r>
            <a:r>
              <a:rPr lang="ko-KR" altLang="en-US" sz="3200" dirty="0" smtClean="0"/>
              <a:t> 구상도 </a:t>
            </a:r>
            <a:r>
              <a:rPr lang="en-US" altLang="ko-KR" sz="3200" dirty="0" smtClean="0"/>
              <a:t>– </a:t>
            </a:r>
            <a:r>
              <a:rPr lang="ko-KR" altLang="en-US" sz="3200" dirty="0"/>
              <a:t>호텔 편의시설 및 </a:t>
            </a:r>
            <a:r>
              <a:rPr lang="ko-KR" altLang="en-US" sz="3200" dirty="0" err="1"/>
              <a:t>엔딩파트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25756" y="1166028"/>
            <a:ext cx="4621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편의시설 파트까지 내용이 끝나면 마지막 페이지에 안내문구 페이지 구현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글자는 전체적으로 기본 레이아웃 구현 후</a:t>
            </a:r>
            <a:r>
              <a:rPr lang="en-US" altLang="ko-KR" dirty="0"/>
              <a:t> </a:t>
            </a:r>
            <a:r>
              <a:rPr lang="ko-KR" altLang="en-US" dirty="0" smtClean="0"/>
              <a:t>페이지를 </a:t>
            </a:r>
            <a:r>
              <a:rPr lang="ko-KR" altLang="en-US" dirty="0" err="1" smtClean="0"/>
              <a:t>스크롤하면</a:t>
            </a:r>
            <a:r>
              <a:rPr lang="ko-KR" altLang="en-US" dirty="0" smtClean="0"/>
              <a:t> 클래스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설정하여 빈 화면에서 나타나는 형태로 구현 영문은 일부 번역하여 구현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90" y="983244"/>
            <a:ext cx="5512903" cy="26930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8" y="3266064"/>
            <a:ext cx="6609454" cy="321168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50789" y="3266064"/>
            <a:ext cx="6609454" cy="314297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91697" y="4901514"/>
            <a:ext cx="708454" cy="70845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705" y="3433534"/>
            <a:ext cx="3906184" cy="29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1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5274" y="271486"/>
            <a:ext cx="10518585" cy="1137184"/>
          </a:xfrm>
        </p:spPr>
        <p:txBody>
          <a:bodyPr/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서브페이지 구성 </a:t>
            </a:r>
            <a:r>
              <a:rPr lang="en-US" altLang="ko-KR" sz="2400" dirty="0"/>
              <a:t>(</a:t>
            </a:r>
            <a:r>
              <a:rPr lang="ko-KR" altLang="en-US" sz="2400" dirty="0"/>
              <a:t>세로스크롤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/>
              <a:t>호텔 내부 </a:t>
            </a:r>
            <a:r>
              <a:rPr lang="ko-KR" altLang="en-US" sz="2400" dirty="0" smtClean="0"/>
              <a:t>상세페이지 구성파트 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515098" y="1209633"/>
            <a:ext cx="6749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서브페이지는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및 페이지 상단에 </a:t>
            </a:r>
            <a:r>
              <a:rPr lang="ko-KR" altLang="en-US" dirty="0" err="1" smtClean="0"/>
              <a:t>메뉴바</a:t>
            </a:r>
            <a:r>
              <a:rPr lang="ko-KR" altLang="en-US" dirty="0"/>
              <a:t> </a:t>
            </a:r>
            <a:r>
              <a:rPr lang="ko-KR" altLang="en-US" dirty="0" smtClean="0"/>
              <a:t>마우스 </a:t>
            </a:r>
            <a:r>
              <a:rPr lang="ko-KR" altLang="en-US" dirty="0" err="1" smtClean="0"/>
              <a:t>오버시</a:t>
            </a:r>
            <a:r>
              <a:rPr lang="en-US" altLang="ko-KR" dirty="0"/>
              <a:t> </a:t>
            </a:r>
            <a:r>
              <a:rPr lang="ko-KR" altLang="en-US" dirty="0" smtClean="0"/>
              <a:t>서브페이지 상세화면 사진이 작게 보이며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사진이 확대되어 그대로 서브페이지로 넘어가는 연출구현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서브페이지 진입 시 가로스크롤 에서 세로스크롤로 스크롤 방식이 변경되며 호텔 내부 세부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구성하고 세부페이지</a:t>
            </a:r>
            <a:endParaRPr lang="en-US" altLang="ko-KR" dirty="0" smtClean="0"/>
          </a:p>
          <a:p>
            <a:r>
              <a:rPr lang="ko-KR" altLang="en-US" dirty="0" smtClean="0"/>
              <a:t>는 구현시간 </a:t>
            </a:r>
            <a:r>
              <a:rPr lang="ko-KR" altLang="en-US" dirty="0" err="1" smtClean="0"/>
              <a:t>여유시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페이지 구성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아닐시</a:t>
            </a:r>
            <a:r>
              <a:rPr lang="ko-KR" altLang="en-US" dirty="0" smtClean="0"/>
              <a:t> 페이지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만 구성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내부 서브페이지 구성은 기본 서브페이지  폰트와 맞추어 설정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21" y="1125927"/>
            <a:ext cx="3255258" cy="1960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44" y="3940447"/>
            <a:ext cx="5086374" cy="2469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442" y="3978605"/>
            <a:ext cx="5062051" cy="2462118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397211" y="3171568"/>
            <a:ext cx="0" cy="700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599553" y="5272216"/>
            <a:ext cx="8177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259840" y="1283094"/>
            <a:ext cx="2034747" cy="121920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18444" y="3978605"/>
            <a:ext cx="5133618" cy="249897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52412" y="3978605"/>
            <a:ext cx="5133618" cy="249897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9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193</TotalTime>
  <Words>295</Words>
  <Application>Microsoft Office PowerPoint</Application>
  <PresentationFormat>와이드스크린</PresentationFormat>
  <Paragraphs>51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Century Gothic</vt:lpstr>
      <vt:lpstr>Wingdings 3</vt:lpstr>
      <vt:lpstr>이온</vt:lpstr>
      <vt:lpstr>2차 포트폴리오 분석설계 / 주제선정</vt:lpstr>
      <vt:lpstr>2차 포폴 PJ 내용구상도</vt:lpstr>
      <vt:lpstr>1.   메인페이지 구상도 – 주제 및 메인화면           로고 및 기본  레이아웃 설정 </vt:lpstr>
      <vt:lpstr>1.   메인페이지 구상도 – 호텔 소개 및  레스토랑 파트  </vt:lpstr>
      <vt:lpstr>1.   메인페이지 구상도 – 호텔 소개 및  레스토랑 파트  </vt:lpstr>
      <vt:lpstr>1.   메인페이지 구상도 – 공연시설 및 라운지 파트  </vt:lpstr>
      <vt:lpstr>1.   메인페이지 구상도 – 호텔 편의시설 및 엔딩파트   </vt:lpstr>
      <vt:lpstr>2. 서브페이지 구성 (세로스크롤) – 호텔 내부 상세페이지 구성파트 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2차 포트폴리오 분석설계 / 주제선정</dc:title>
  <dc:creator>WinPro-00</dc:creator>
  <cp:lastModifiedBy>WinPro-00</cp:lastModifiedBy>
  <cp:revision>15</cp:revision>
  <dcterms:created xsi:type="dcterms:W3CDTF">2023-10-29T13:30:58Z</dcterms:created>
  <dcterms:modified xsi:type="dcterms:W3CDTF">2023-10-29T16:44:13Z</dcterms:modified>
</cp:coreProperties>
</file>